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Touvlo Bold" charset="1" panose="020B0804030403020204"/>
      <p:regular r:id="rId13"/>
    </p:embeddedFont>
    <p:embeddedFont>
      <p:font typeface="Touvlo" charset="1" panose="020B060403040302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0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73704" y="8571096"/>
            <a:ext cx="1285596" cy="1231835"/>
          </a:xfrm>
          <a:custGeom>
            <a:avLst/>
            <a:gdLst/>
            <a:ahLst/>
            <a:cxnLst/>
            <a:rect r="r" b="b" t="t" l="l"/>
            <a:pathLst>
              <a:path h="1231835" w="1285596">
                <a:moveTo>
                  <a:pt x="0" y="0"/>
                </a:moveTo>
                <a:lnTo>
                  <a:pt x="1285596" y="0"/>
                </a:lnTo>
                <a:lnTo>
                  <a:pt x="1285596" y="1231835"/>
                </a:lnTo>
                <a:lnTo>
                  <a:pt x="0" y="123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218832"/>
            <a:ext cx="18288000" cy="10505832"/>
          </a:xfrm>
          <a:custGeom>
            <a:avLst/>
            <a:gdLst/>
            <a:ahLst/>
            <a:cxnLst/>
            <a:rect r="r" b="b" t="t" l="l"/>
            <a:pathLst>
              <a:path h="10505832" w="18288000">
                <a:moveTo>
                  <a:pt x="0" y="0"/>
                </a:moveTo>
                <a:lnTo>
                  <a:pt x="18288000" y="0"/>
                </a:lnTo>
                <a:lnTo>
                  <a:pt x="18288000" y="10505832"/>
                </a:lnTo>
                <a:lnTo>
                  <a:pt x="0" y="105058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0847" t="0" r="-13816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0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62292" y="0"/>
            <a:ext cx="7925708" cy="10287000"/>
            <a:chOff x="0" y="0"/>
            <a:chExt cx="2087429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87429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87429">
                  <a:moveTo>
                    <a:pt x="97681" y="0"/>
                  </a:moveTo>
                  <a:lnTo>
                    <a:pt x="1989748" y="0"/>
                  </a:lnTo>
                  <a:cubicBezTo>
                    <a:pt x="2043696" y="0"/>
                    <a:pt x="2087429" y="43733"/>
                    <a:pt x="2087429" y="97681"/>
                  </a:cubicBezTo>
                  <a:lnTo>
                    <a:pt x="2087429" y="2611652"/>
                  </a:lnTo>
                  <a:cubicBezTo>
                    <a:pt x="2087429" y="2665600"/>
                    <a:pt x="2043696" y="2709333"/>
                    <a:pt x="1989748" y="2709333"/>
                  </a:cubicBezTo>
                  <a:lnTo>
                    <a:pt x="97681" y="2709333"/>
                  </a:lnTo>
                  <a:cubicBezTo>
                    <a:pt x="43733" y="2709333"/>
                    <a:pt x="0" y="2665600"/>
                    <a:pt x="0" y="2611652"/>
                  </a:cubicBezTo>
                  <a:lnTo>
                    <a:pt x="0" y="97681"/>
                  </a:lnTo>
                  <a:cubicBezTo>
                    <a:pt x="0" y="43733"/>
                    <a:pt x="43733" y="0"/>
                    <a:pt x="97681" y="0"/>
                  </a:cubicBezTo>
                  <a:close/>
                </a:path>
              </a:pathLst>
            </a:custGeom>
            <a:solidFill>
              <a:srgbClr val="39A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087429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94801" y="964010"/>
            <a:ext cx="6660690" cy="8452908"/>
            <a:chOff x="0" y="0"/>
            <a:chExt cx="3505089" cy="44482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22860" y="-5080"/>
              <a:ext cx="3539378" cy="4491396"/>
            </a:xfrm>
            <a:custGeom>
              <a:avLst/>
              <a:gdLst/>
              <a:ahLst/>
              <a:cxnLst/>
              <a:rect r="r" b="b" t="t" l="l"/>
              <a:pathLst>
                <a:path h="4491396" w="3539378">
                  <a:moveTo>
                    <a:pt x="1206775" y="2221454"/>
                  </a:moveTo>
                  <a:cubicBezTo>
                    <a:pt x="1206775" y="2042465"/>
                    <a:pt x="1207942" y="1863476"/>
                    <a:pt x="1206775" y="1684486"/>
                  </a:cubicBezTo>
                  <a:cubicBezTo>
                    <a:pt x="1205609" y="1336451"/>
                    <a:pt x="948997" y="1091170"/>
                    <a:pt x="581575" y="1082331"/>
                  </a:cubicBezTo>
                  <a:cubicBezTo>
                    <a:pt x="267808" y="1066862"/>
                    <a:pt x="26359" y="813847"/>
                    <a:pt x="42689" y="515531"/>
                  </a:cubicBezTo>
                  <a:cubicBezTo>
                    <a:pt x="57853" y="237103"/>
                    <a:pt x="295802" y="15024"/>
                    <a:pt x="589740" y="5080"/>
                  </a:cubicBezTo>
                  <a:cubicBezTo>
                    <a:pt x="898841" y="2540"/>
                    <a:pt x="1150787" y="238208"/>
                    <a:pt x="1158952" y="534314"/>
                  </a:cubicBezTo>
                  <a:cubicBezTo>
                    <a:pt x="1167117" y="879034"/>
                    <a:pt x="1417897" y="1117687"/>
                    <a:pt x="1781820" y="1128735"/>
                  </a:cubicBezTo>
                  <a:cubicBezTo>
                    <a:pt x="2103751" y="1138679"/>
                    <a:pt x="2341701" y="1369597"/>
                    <a:pt x="2342867" y="1675647"/>
                  </a:cubicBezTo>
                  <a:cubicBezTo>
                    <a:pt x="2344033" y="2036940"/>
                    <a:pt x="2342867" y="2399339"/>
                    <a:pt x="2342867" y="2760632"/>
                  </a:cubicBezTo>
                  <a:cubicBezTo>
                    <a:pt x="2342867" y="3121925"/>
                    <a:pt x="2595980" y="3364997"/>
                    <a:pt x="2973900" y="3377151"/>
                  </a:cubicBezTo>
                  <a:cubicBezTo>
                    <a:pt x="3287666" y="3380465"/>
                    <a:pt x="3539378" y="3624642"/>
                    <a:pt x="3535568" y="3921853"/>
                  </a:cubicBezTo>
                  <a:cubicBezTo>
                    <a:pt x="3531758" y="4219063"/>
                    <a:pt x="3273669" y="4457106"/>
                    <a:pt x="2959903" y="4453296"/>
                  </a:cubicBezTo>
                  <a:cubicBezTo>
                    <a:pt x="2650802" y="4453296"/>
                    <a:pt x="2401188" y="4217959"/>
                    <a:pt x="2393023" y="3920748"/>
                  </a:cubicBezTo>
                  <a:cubicBezTo>
                    <a:pt x="2384858" y="3581552"/>
                    <a:pt x="2128246" y="3337375"/>
                    <a:pt x="1772488" y="3328536"/>
                  </a:cubicBezTo>
                  <a:cubicBezTo>
                    <a:pt x="1450557" y="3321907"/>
                    <a:pt x="1210274" y="3090989"/>
                    <a:pt x="1207942" y="2784939"/>
                  </a:cubicBezTo>
                  <a:cubicBezTo>
                    <a:pt x="1205609" y="2597111"/>
                    <a:pt x="1207942" y="2409282"/>
                    <a:pt x="1206775" y="2221454"/>
                  </a:cubicBezTo>
                  <a:close/>
                  <a:moveTo>
                    <a:pt x="3529218" y="1667913"/>
                  </a:moveTo>
                  <a:lnTo>
                    <a:pt x="3529218" y="2773890"/>
                  </a:lnTo>
                  <a:cubicBezTo>
                    <a:pt x="3527948" y="3088779"/>
                    <a:pt x="3281834" y="3329641"/>
                    <a:pt x="2959903" y="3328536"/>
                  </a:cubicBezTo>
                  <a:cubicBezTo>
                    <a:pt x="2637971" y="3327431"/>
                    <a:pt x="2394189" y="3088779"/>
                    <a:pt x="2393023" y="2777205"/>
                  </a:cubicBezTo>
                  <a:cubicBezTo>
                    <a:pt x="2393023" y="2032521"/>
                    <a:pt x="2393023" y="1287837"/>
                    <a:pt x="2394189" y="544258"/>
                  </a:cubicBezTo>
                  <a:cubicBezTo>
                    <a:pt x="2391857" y="248152"/>
                    <a:pt x="2643803" y="5080"/>
                    <a:pt x="2956403" y="2540"/>
                  </a:cubicBezTo>
                  <a:cubicBezTo>
                    <a:pt x="3237510" y="0"/>
                    <a:pt x="3476626" y="192908"/>
                    <a:pt x="3520950" y="455868"/>
                  </a:cubicBezTo>
                  <a:cubicBezTo>
                    <a:pt x="3526782" y="491224"/>
                    <a:pt x="3529218" y="527685"/>
                    <a:pt x="3527948" y="563041"/>
                  </a:cubicBezTo>
                  <a:cubicBezTo>
                    <a:pt x="3529218" y="932068"/>
                    <a:pt x="3530489" y="1299990"/>
                    <a:pt x="3529218" y="1667913"/>
                  </a:cubicBezTo>
                  <a:close/>
                  <a:moveTo>
                    <a:pt x="593239" y="2250181"/>
                  </a:moveTo>
                  <a:cubicBezTo>
                    <a:pt x="904673" y="2253495"/>
                    <a:pt x="1151953" y="2488833"/>
                    <a:pt x="1158952" y="2790463"/>
                  </a:cubicBezTo>
                  <a:cubicBezTo>
                    <a:pt x="1164784" y="3061157"/>
                    <a:pt x="1339747" y="3282132"/>
                    <a:pt x="1611522" y="3353948"/>
                  </a:cubicBezTo>
                  <a:cubicBezTo>
                    <a:pt x="1669843" y="3368312"/>
                    <a:pt x="1729331" y="3374941"/>
                    <a:pt x="1789985" y="3376046"/>
                  </a:cubicBezTo>
                  <a:cubicBezTo>
                    <a:pt x="2089754" y="3388199"/>
                    <a:pt x="2330036" y="3609174"/>
                    <a:pt x="2342867" y="3887602"/>
                  </a:cubicBezTo>
                  <a:cubicBezTo>
                    <a:pt x="2358030" y="4172659"/>
                    <a:pt x="2135245" y="4419045"/>
                    <a:pt x="1835475" y="4449982"/>
                  </a:cubicBezTo>
                  <a:cubicBezTo>
                    <a:pt x="1504212" y="4491396"/>
                    <a:pt x="1218439" y="4244476"/>
                    <a:pt x="1207942" y="3915223"/>
                  </a:cubicBezTo>
                  <a:cubicBezTo>
                    <a:pt x="1198610" y="3668837"/>
                    <a:pt x="1080802" y="3486533"/>
                    <a:pt x="844019" y="3384885"/>
                  </a:cubicBezTo>
                  <a:cubicBezTo>
                    <a:pt x="764702" y="3349529"/>
                    <a:pt x="670222" y="3335165"/>
                    <a:pt x="581575" y="3330746"/>
                  </a:cubicBezTo>
                  <a:cubicBezTo>
                    <a:pt x="285304" y="3317488"/>
                    <a:pt x="47355" y="3108667"/>
                    <a:pt x="25193" y="2833553"/>
                  </a:cubicBezTo>
                  <a:cubicBezTo>
                    <a:pt x="0" y="2557335"/>
                    <a:pt x="203655" y="2308739"/>
                    <a:pt x="491760" y="2260125"/>
                  </a:cubicBezTo>
                  <a:cubicBezTo>
                    <a:pt x="525586" y="2254600"/>
                    <a:pt x="559413" y="2253495"/>
                    <a:pt x="593239" y="2250181"/>
                  </a:cubicBezTo>
                  <a:close/>
                  <a:moveTo>
                    <a:pt x="24026" y="1665703"/>
                  </a:moveTo>
                  <a:cubicBezTo>
                    <a:pt x="25193" y="1368493"/>
                    <a:pt x="279472" y="1127630"/>
                    <a:pt x="593239" y="1128735"/>
                  </a:cubicBezTo>
                  <a:cubicBezTo>
                    <a:pt x="907005" y="1129840"/>
                    <a:pt x="1161285" y="1370702"/>
                    <a:pt x="1160118" y="1667913"/>
                  </a:cubicBezTo>
                  <a:cubicBezTo>
                    <a:pt x="1158952" y="1965124"/>
                    <a:pt x="905839" y="2204881"/>
                    <a:pt x="592072" y="2204881"/>
                  </a:cubicBezTo>
                  <a:cubicBezTo>
                    <a:pt x="278306" y="2204881"/>
                    <a:pt x="24026" y="1964019"/>
                    <a:pt x="24026" y="1666808"/>
                  </a:cubicBezTo>
                  <a:cubicBezTo>
                    <a:pt x="24026" y="1666808"/>
                    <a:pt x="24026" y="1665703"/>
                    <a:pt x="24026" y="1665703"/>
                  </a:cubicBezTo>
                  <a:close/>
                  <a:moveTo>
                    <a:pt x="1775987" y="5080"/>
                  </a:moveTo>
                  <a:cubicBezTo>
                    <a:pt x="1461054" y="3810"/>
                    <a:pt x="1205609" y="243732"/>
                    <a:pt x="1204442" y="542048"/>
                  </a:cubicBezTo>
                  <a:cubicBezTo>
                    <a:pt x="1203276" y="840364"/>
                    <a:pt x="1456389" y="1082331"/>
                    <a:pt x="1771322" y="1083435"/>
                  </a:cubicBezTo>
                  <a:cubicBezTo>
                    <a:pt x="2086255" y="1084540"/>
                    <a:pt x="2341701" y="844783"/>
                    <a:pt x="2342867" y="546467"/>
                  </a:cubicBezTo>
                  <a:cubicBezTo>
                    <a:pt x="2342867" y="544258"/>
                    <a:pt x="2342867" y="543153"/>
                    <a:pt x="2342867" y="540943"/>
                  </a:cubicBezTo>
                  <a:cubicBezTo>
                    <a:pt x="2340534" y="245942"/>
                    <a:pt x="2087421" y="7290"/>
                    <a:pt x="1775987" y="5080"/>
                  </a:cubicBezTo>
                  <a:close/>
                  <a:moveTo>
                    <a:pt x="592072" y="3376046"/>
                  </a:moveTo>
                  <a:cubicBezTo>
                    <a:pt x="277139" y="3374941"/>
                    <a:pt x="21590" y="3614698"/>
                    <a:pt x="20320" y="3913014"/>
                  </a:cubicBezTo>
                  <a:cubicBezTo>
                    <a:pt x="19050" y="4211329"/>
                    <a:pt x="272474" y="4453296"/>
                    <a:pt x="587407" y="4454567"/>
                  </a:cubicBezTo>
                  <a:cubicBezTo>
                    <a:pt x="902340" y="4455837"/>
                    <a:pt x="1157785" y="4215749"/>
                    <a:pt x="1158952" y="3917433"/>
                  </a:cubicBezTo>
                  <a:cubicBezTo>
                    <a:pt x="1158952" y="3915223"/>
                    <a:pt x="1158952" y="3914119"/>
                    <a:pt x="1158952" y="3911909"/>
                  </a:cubicBezTo>
                  <a:cubicBezTo>
                    <a:pt x="1156619" y="3616908"/>
                    <a:pt x="903506" y="3378256"/>
                    <a:pt x="592072" y="3376046"/>
                  </a:cubicBezTo>
                  <a:close/>
                </a:path>
              </a:pathLst>
            </a:custGeom>
            <a:blipFill>
              <a:blip r:embed="rId2"/>
              <a:stretch>
                <a:fillRect l="-62576" t="0" r="-62576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753356" y="917046"/>
            <a:ext cx="8390644" cy="7212070"/>
            <a:chOff x="0" y="0"/>
            <a:chExt cx="11187526" cy="961609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95250"/>
              <a:ext cx="11187526" cy="23279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719"/>
                </a:lnSpc>
              </a:pPr>
              <a:r>
                <a:rPr lang="en-US" b="true" sz="6399">
                  <a:solidFill>
                    <a:srgbClr val="F4ED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 RSA ,  Cryptography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5030970"/>
              <a:ext cx="10577320" cy="45851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19"/>
                </a:lnSpc>
              </a:pPr>
              <a:r>
                <a:rPr lang="en-US" sz="2799">
                  <a:solidFill>
                    <a:srgbClr val="F4EDFF"/>
                  </a:solidFill>
                  <a:latin typeface="Touvlo"/>
                  <a:ea typeface="Touvlo"/>
                  <a:cs typeface="Touvlo"/>
                  <a:sym typeface="Touvlo"/>
                </a:rPr>
                <a:t>RSA (Rivest-Shamir-Adleman) is a </a:t>
              </a:r>
              <a:r>
                <a:rPr lang="en-US" b="true" sz="2799">
                  <a:solidFill>
                    <a:srgbClr val="F4ED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widely used</a:t>
              </a:r>
              <a:r>
                <a:rPr lang="en-US" sz="2799">
                  <a:solidFill>
                    <a:srgbClr val="F4EDFF"/>
                  </a:solidFill>
                  <a:latin typeface="Touvlo"/>
                  <a:ea typeface="Touvlo"/>
                  <a:cs typeface="Touvlo"/>
                  <a:sym typeface="Touvlo"/>
                </a:rPr>
                <a:t> public key cryptographic system that enables secure data transmission. It relies on the mathematical properties of large prime numbers for encryption and decryption, ensuring privacy and authenticity in digital communications.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0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380207" cy="10287000"/>
            <a:chOff x="0" y="0"/>
            <a:chExt cx="194375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4375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943758">
                  <a:moveTo>
                    <a:pt x="0" y="0"/>
                  </a:moveTo>
                  <a:lnTo>
                    <a:pt x="1943758" y="0"/>
                  </a:lnTo>
                  <a:lnTo>
                    <a:pt x="194375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39A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4375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974122" y="2020617"/>
            <a:ext cx="5772591" cy="2569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19"/>
              </a:lnSpc>
            </a:pPr>
            <a:r>
              <a:rPr lang="en-US" b="true" sz="6399">
                <a:solidFill>
                  <a:srgbClr val="000000"/>
                </a:solidFill>
                <a:latin typeface="Touvlo Bold"/>
                <a:ea typeface="Touvlo Bold"/>
                <a:cs typeface="Touvlo Bold"/>
                <a:sym typeface="Touvlo Bold"/>
              </a:rPr>
              <a:t>How RSA Encryption Works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5708335"/>
            <a:ext cx="7380207" cy="4578665"/>
          </a:xfrm>
          <a:custGeom>
            <a:avLst/>
            <a:gdLst/>
            <a:ahLst/>
            <a:cxnLst/>
            <a:rect r="r" b="b" t="t" l="l"/>
            <a:pathLst>
              <a:path h="4578665" w="7380207">
                <a:moveTo>
                  <a:pt x="0" y="0"/>
                </a:moveTo>
                <a:lnTo>
                  <a:pt x="7380207" y="0"/>
                </a:lnTo>
                <a:lnTo>
                  <a:pt x="7380207" y="4578665"/>
                </a:lnTo>
                <a:lnTo>
                  <a:pt x="0" y="45786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102" t="-15732" r="-19027" b="-23106"/>
            </a:stretch>
          </a:blipFill>
          <a:ln cap="rnd">
            <a:noFill/>
            <a:prstDash val="dash"/>
            <a:round/>
          </a:ln>
        </p:spPr>
      </p:sp>
      <p:sp>
        <p:nvSpPr>
          <p:cNvPr name="TextBox 7" id="7"/>
          <p:cNvSpPr txBox="true"/>
          <p:nvPr/>
        </p:nvSpPr>
        <p:spPr>
          <a:xfrm rot="0">
            <a:off x="7996092" y="461010"/>
            <a:ext cx="8293575" cy="9288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  <a:spcBef>
                <a:spcPct val="0"/>
              </a:spcBef>
            </a:pP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RSA relies </a:t>
            </a: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on:</a:t>
            </a:r>
          </a:p>
          <a:p>
            <a:pPr algn="l" marL="712465" indent="-356233" lvl="1">
              <a:lnSpc>
                <a:spcPts val="4619"/>
              </a:lnSpc>
              <a:spcBef>
                <a:spcPct val="0"/>
              </a:spcBef>
              <a:buAutoNum type="arabicPeriod" startAt="1"/>
            </a:pP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Key Generation</a:t>
            </a:r>
          </a:p>
          <a:p>
            <a:pPr algn="l" marL="1424930" indent="-474977" lvl="2">
              <a:lnSpc>
                <a:spcPts val="461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Choose two large prime numbers (say, p and q), compute n = p × q.</a:t>
            </a:r>
          </a:p>
          <a:p>
            <a:pPr algn="l" marL="1424930" indent="-474977" lvl="2">
              <a:lnSpc>
                <a:spcPts val="461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Calculate an exponent e (used for encryption) and a private key d (used for decryption).</a:t>
            </a:r>
          </a:p>
          <a:p>
            <a:pPr algn="l" marL="712465" indent="-356233" lvl="1">
              <a:lnSpc>
                <a:spcPts val="4619"/>
              </a:lnSpc>
              <a:spcBef>
                <a:spcPct val="0"/>
              </a:spcBef>
              <a:buAutoNum type="arabicPeriod" startAt="1"/>
            </a:pP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Encryption</a:t>
            </a:r>
          </a:p>
          <a:p>
            <a:pPr algn="l" marL="1424930" indent="-474977" lvl="2">
              <a:lnSpc>
                <a:spcPts val="461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Convert each letter/message into a number m.</a:t>
            </a:r>
          </a:p>
          <a:p>
            <a:pPr algn="l" marL="1424930" indent="-474977" lvl="2">
              <a:lnSpc>
                <a:spcPts val="461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Compute: cipher = m^e mod n.</a:t>
            </a:r>
          </a:p>
          <a:p>
            <a:pPr algn="l" marL="712465" indent="-356233" lvl="1">
              <a:lnSpc>
                <a:spcPts val="4619"/>
              </a:lnSpc>
              <a:spcBef>
                <a:spcPct val="0"/>
              </a:spcBef>
              <a:buAutoNum type="arabicPeriod" startAt="1"/>
            </a:pP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Decryption</a:t>
            </a:r>
          </a:p>
          <a:p>
            <a:pPr algn="l" marL="1424930" indent="-474977" lvl="2">
              <a:lnSpc>
                <a:spcPts val="4619"/>
              </a:lnSpc>
              <a:spcBef>
                <a:spcPct val="0"/>
              </a:spcBef>
              <a:buFont typeface="Arial"/>
              <a:buChar char="⚬"/>
            </a:pPr>
            <a:r>
              <a:rPr lang="en-US" b="true" sz="32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Compute: message = cipher^d mod n.</a:t>
            </a:r>
          </a:p>
          <a:p>
            <a:pPr algn="l">
              <a:lnSpc>
                <a:spcPts val="46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0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925708" cy="10287000"/>
            <a:chOff x="0" y="0"/>
            <a:chExt cx="2087429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87429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87429">
                  <a:moveTo>
                    <a:pt x="97681" y="0"/>
                  </a:moveTo>
                  <a:lnTo>
                    <a:pt x="1989748" y="0"/>
                  </a:lnTo>
                  <a:cubicBezTo>
                    <a:pt x="2043696" y="0"/>
                    <a:pt x="2087429" y="43733"/>
                    <a:pt x="2087429" y="97681"/>
                  </a:cubicBezTo>
                  <a:lnTo>
                    <a:pt x="2087429" y="2611652"/>
                  </a:lnTo>
                  <a:cubicBezTo>
                    <a:pt x="2087429" y="2665600"/>
                    <a:pt x="2043696" y="2709333"/>
                    <a:pt x="1989748" y="2709333"/>
                  </a:cubicBezTo>
                  <a:lnTo>
                    <a:pt x="97681" y="2709333"/>
                  </a:lnTo>
                  <a:cubicBezTo>
                    <a:pt x="43733" y="2709333"/>
                    <a:pt x="0" y="2665600"/>
                    <a:pt x="0" y="2611652"/>
                  </a:cubicBezTo>
                  <a:lnTo>
                    <a:pt x="0" y="97681"/>
                  </a:lnTo>
                  <a:cubicBezTo>
                    <a:pt x="0" y="43733"/>
                    <a:pt x="43733" y="0"/>
                    <a:pt x="97681" y="0"/>
                  </a:cubicBezTo>
                  <a:close/>
                </a:path>
              </a:pathLst>
            </a:custGeom>
            <a:solidFill>
              <a:srgbClr val="39A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087429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52567" y="1259996"/>
            <a:ext cx="7143774" cy="7767008"/>
            <a:chOff x="0" y="0"/>
            <a:chExt cx="5036820" cy="54762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-2540"/>
              <a:ext cx="5049520" cy="5480050"/>
            </a:xfrm>
            <a:custGeom>
              <a:avLst/>
              <a:gdLst/>
              <a:ahLst/>
              <a:cxnLst/>
              <a:rect r="r" b="b" t="t" l="l"/>
              <a:pathLst>
                <a:path h="5480050" w="5049520">
                  <a:moveTo>
                    <a:pt x="4419600" y="229870"/>
                  </a:moveTo>
                  <a:cubicBezTo>
                    <a:pt x="4417060" y="110490"/>
                    <a:pt x="4320540" y="15240"/>
                    <a:pt x="4201160" y="6350"/>
                  </a:cubicBezTo>
                  <a:lnTo>
                    <a:pt x="4199890" y="6350"/>
                  </a:lnTo>
                  <a:cubicBezTo>
                    <a:pt x="4199890" y="6350"/>
                    <a:pt x="3069590" y="0"/>
                    <a:pt x="3017520" y="6350"/>
                  </a:cubicBezTo>
                  <a:cubicBezTo>
                    <a:pt x="2886710" y="10160"/>
                    <a:pt x="2783840" y="114300"/>
                    <a:pt x="2786380" y="241300"/>
                  </a:cubicBezTo>
                  <a:cubicBezTo>
                    <a:pt x="2787650" y="255270"/>
                    <a:pt x="2788920" y="270510"/>
                    <a:pt x="2792730" y="284480"/>
                  </a:cubicBezTo>
                  <a:cubicBezTo>
                    <a:pt x="2820670" y="513080"/>
                    <a:pt x="2950210" y="1558290"/>
                    <a:pt x="2959100" y="1578610"/>
                  </a:cubicBezTo>
                  <a:lnTo>
                    <a:pt x="2960370" y="1578610"/>
                  </a:lnTo>
                  <a:cubicBezTo>
                    <a:pt x="2973070" y="1700530"/>
                    <a:pt x="3077210" y="1791970"/>
                    <a:pt x="3200400" y="1788160"/>
                  </a:cubicBezTo>
                  <a:cubicBezTo>
                    <a:pt x="3270250" y="1786890"/>
                    <a:pt x="3336290" y="1755140"/>
                    <a:pt x="3380740" y="1700530"/>
                  </a:cubicBezTo>
                  <a:lnTo>
                    <a:pt x="3382010" y="1700530"/>
                  </a:lnTo>
                  <a:cubicBezTo>
                    <a:pt x="3382010" y="1700530"/>
                    <a:pt x="4356100" y="410210"/>
                    <a:pt x="4371340" y="375920"/>
                  </a:cubicBezTo>
                  <a:cubicBezTo>
                    <a:pt x="4404360" y="334010"/>
                    <a:pt x="4422140" y="283210"/>
                    <a:pt x="4419600" y="229870"/>
                  </a:cubicBezTo>
                  <a:close/>
                  <a:moveTo>
                    <a:pt x="5031740" y="3153410"/>
                  </a:moveTo>
                  <a:lnTo>
                    <a:pt x="5031740" y="3150870"/>
                  </a:lnTo>
                  <a:cubicBezTo>
                    <a:pt x="5049520" y="3067050"/>
                    <a:pt x="5020310" y="2979420"/>
                    <a:pt x="4954270" y="2923540"/>
                  </a:cubicBezTo>
                  <a:cubicBezTo>
                    <a:pt x="4902200" y="2879090"/>
                    <a:pt x="4833620" y="2858770"/>
                    <a:pt x="4766310" y="2866390"/>
                  </a:cubicBezTo>
                  <a:cubicBezTo>
                    <a:pt x="4690110" y="2860040"/>
                    <a:pt x="3342640" y="3012440"/>
                    <a:pt x="3342640" y="3012440"/>
                  </a:cubicBezTo>
                  <a:cubicBezTo>
                    <a:pt x="3282950" y="3018790"/>
                    <a:pt x="3228340" y="3046730"/>
                    <a:pt x="3188970" y="3091180"/>
                  </a:cubicBezTo>
                  <a:cubicBezTo>
                    <a:pt x="3103880" y="3186430"/>
                    <a:pt x="3111500" y="3331210"/>
                    <a:pt x="3204210" y="3418840"/>
                  </a:cubicBezTo>
                  <a:cubicBezTo>
                    <a:pt x="3214370" y="3439160"/>
                    <a:pt x="3978910" y="4147820"/>
                    <a:pt x="4130040" y="4287520"/>
                  </a:cubicBezTo>
                  <a:lnTo>
                    <a:pt x="4319270" y="4438650"/>
                  </a:lnTo>
                  <a:lnTo>
                    <a:pt x="4326890" y="4445000"/>
                  </a:lnTo>
                  <a:lnTo>
                    <a:pt x="4329430" y="4447540"/>
                  </a:lnTo>
                  <a:cubicBezTo>
                    <a:pt x="4431030" y="4525010"/>
                    <a:pt x="4575810" y="4512310"/>
                    <a:pt x="4660900" y="4417060"/>
                  </a:cubicBezTo>
                  <a:cubicBezTo>
                    <a:pt x="4676140" y="4399280"/>
                    <a:pt x="4690110" y="4377690"/>
                    <a:pt x="4699000" y="4356100"/>
                  </a:cubicBezTo>
                  <a:cubicBezTo>
                    <a:pt x="4737100" y="4321810"/>
                    <a:pt x="5016500" y="3221990"/>
                    <a:pt x="5030470" y="3154680"/>
                  </a:cubicBezTo>
                  <a:cubicBezTo>
                    <a:pt x="5031740" y="3154680"/>
                    <a:pt x="5031740" y="3154680"/>
                    <a:pt x="5031740" y="3153410"/>
                  </a:cubicBezTo>
                  <a:close/>
                  <a:moveTo>
                    <a:pt x="3111500" y="2967990"/>
                  </a:moveTo>
                  <a:lnTo>
                    <a:pt x="3253740" y="2929890"/>
                  </a:lnTo>
                  <a:cubicBezTo>
                    <a:pt x="3516630" y="2860040"/>
                    <a:pt x="3930650" y="2837180"/>
                    <a:pt x="4206240" y="2769870"/>
                  </a:cubicBezTo>
                  <a:lnTo>
                    <a:pt x="4237990" y="2762250"/>
                  </a:lnTo>
                  <a:lnTo>
                    <a:pt x="4249420" y="2762250"/>
                  </a:lnTo>
                  <a:cubicBezTo>
                    <a:pt x="4333240" y="2736850"/>
                    <a:pt x="4415790" y="2706370"/>
                    <a:pt x="4495800" y="2670810"/>
                  </a:cubicBezTo>
                  <a:cubicBezTo>
                    <a:pt x="4862830" y="2523490"/>
                    <a:pt x="5040630" y="2106930"/>
                    <a:pt x="4893310" y="1739900"/>
                  </a:cubicBezTo>
                  <a:cubicBezTo>
                    <a:pt x="4787900" y="1478280"/>
                    <a:pt x="4538980" y="1301750"/>
                    <a:pt x="4257040" y="1290320"/>
                  </a:cubicBezTo>
                  <a:cubicBezTo>
                    <a:pt x="4061460" y="1281430"/>
                    <a:pt x="3870960" y="1353820"/>
                    <a:pt x="3731260" y="1489710"/>
                  </a:cubicBezTo>
                  <a:cubicBezTo>
                    <a:pt x="3727450" y="1492250"/>
                    <a:pt x="3724910" y="1494790"/>
                    <a:pt x="3722370" y="1498600"/>
                  </a:cubicBezTo>
                  <a:cubicBezTo>
                    <a:pt x="3721100" y="1498600"/>
                    <a:pt x="3719830" y="1499870"/>
                    <a:pt x="3719830" y="1501140"/>
                  </a:cubicBezTo>
                  <a:lnTo>
                    <a:pt x="3713480" y="1507490"/>
                  </a:lnTo>
                  <a:lnTo>
                    <a:pt x="3710940" y="1510030"/>
                  </a:lnTo>
                  <a:cubicBezTo>
                    <a:pt x="3685540" y="1536700"/>
                    <a:pt x="3622040" y="1620520"/>
                    <a:pt x="3611880" y="1631950"/>
                  </a:cubicBezTo>
                  <a:cubicBezTo>
                    <a:pt x="3549650" y="1704340"/>
                    <a:pt x="3497580" y="1819910"/>
                    <a:pt x="3276600" y="1898650"/>
                  </a:cubicBezTo>
                  <a:cubicBezTo>
                    <a:pt x="3098800" y="1962150"/>
                    <a:pt x="2994660" y="1884680"/>
                    <a:pt x="2929890" y="1794510"/>
                  </a:cubicBezTo>
                  <a:cubicBezTo>
                    <a:pt x="2895600" y="1744980"/>
                    <a:pt x="2871470" y="1689100"/>
                    <a:pt x="2856230" y="1630680"/>
                  </a:cubicBezTo>
                  <a:lnTo>
                    <a:pt x="2823210" y="1498600"/>
                  </a:lnTo>
                  <a:lnTo>
                    <a:pt x="2739390" y="902970"/>
                  </a:lnTo>
                  <a:cubicBezTo>
                    <a:pt x="2713990" y="716280"/>
                    <a:pt x="2691130" y="530860"/>
                    <a:pt x="2661920" y="345440"/>
                  </a:cubicBezTo>
                  <a:cubicBezTo>
                    <a:pt x="2632710" y="160020"/>
                    <a:pt x="2470150" y="17780"/>
                    <a:pt x="2286000" y="3810"/>
                  </a:cubicBezTo>
                  <a:lnTo>
                    <a:pt x="505460" y="3810"/>
                  </a:lnTo>
                  <a:cubicBezTo>
                    <a:pt x="261620" y="3810"/>
                    <a:pt x="63500" y="201930"/>
                    <a:pt x="63500" y="445770"/>
                  </a:cubicBezTo>
                  <a:cubicBezTo>
                    <a:pt x="63500" y="463550"/>
                    <a:pt x="64770" y="482600"/>
                    <a:pt x="67310" y="500380"/>
                  </a:cubicBezTo>
                  <a:lnTo>
                    <a:pt x="378460" y="2940050"/>
                  </a:lnTo>
                  <a:lnTo>
                    <a:pt x="382270" y="2961640"/>
                  </a:lnTo>
                  <a:cubicBezTo>
                    <a:pt x="420370" y="3194050"/>
                    <a:pt x="610870" y="3350260"/>
                    <a:pt x="835660" y="3421380"/>
                  </a:cubicBezTo>
                  <a:cubicBezTo>
                    <a:pt x="1212850" y="3540760"/>
                    <a:pt x="1558290" y="3990340"/>
                    <a:pt x="1167130" y="4499610"/>
                  </a:cubicBezTo>
                  <a:cubicBezTo>
                    <a:pt x="1074420" y="4618990"/>
                    <a:pt x="1018540" y="4641850"/>
                    <a:pt x="935990" y="4767580"/>
                  </a:cubicBezTo>
                  <a:cubicBezTo>
                    <a:pt x="820420" y="4944110"/>
                    <a:pt x="845820" y="5109210"/>
                    <a:pt x="932180" y="5259070"/>
                  </a:cubicBezTo>
                  <a:cubicBezTo>
                    <a:pt x="1018540" y="5408930"/>
                    <a:pt x="1215390" y="5473700"/>
                    <a:pt x="1385570" y="5473700"/>
                  </a:cubicBezTo>
                  <a:lnTo>
                    <a:pt x="3183890" y="5478780"/>
                  </a:lnTo>
                  <a:cubicBezTo>
                    <a:pt x="3340100" y="5477510"/>
                    <a:pt x="3495040" y="5478780"/>
                    <a:pt x="3651250" y="5478780"/>
                  </a:cubicBezTo>
                  <a:lnTo>
                    <a:pt x="4108450" y="5478780"/>
                  </a:lnTo>
                  <a:cubicBezTo>
                    <a:pt x="4277360" y="5480050"/>
                    <a:pt x="4429760" y="5379720"/>
                    <a:pt x="4495800" y="5223510"/>
                  </a:cubicBezTo>
                  <a:cubicBezTo>
                    <a:pt x="4558030" y="5074920"/>
                    <a:pt x="4525010" y="4885690"/>
                    <a:pt x="4417060" y="4779010"/>
                  </a:cubicBezTo>
                  <a:lnTo>
                    <a:pt x="3705860" y="4075430"/>
                  </a:lnTo>
                  <a:lnTo>
                    <a:pt x="3007360" y="3379470"/>
                  </a:lnTo>
                  <a:cubicBezTo>
                    <a:pt x="2875280" y="3248660"/>
                    <a:pt x="2933700" y="3020060"/>
                    <a:pt x="3111500" y="2967990"/>
                  </a:cubicBezTo>
                  <a:close/>
                  <a:moveTo>
                    <a:pt x="594360" y="3484880"/>
                  </a:moveTo>
                  <a:cubicBezTo>
                    <a:pt x="922020" y="3484880"/>
                    <a:pt x="1188720" y="3751580"/>
                    <a:pt x="1188720" y="4079240"/>
                  </a:cubicBezTo>
                  <a:cubicBezTo>
                    <a:pt x="1188720" y="4406900"/>
                    <a:pt x="922020" y="4673600"/>
                    <a:pt x="594360" y="4673600"/>
                  </a:cubicBezTo>
                  <a:cubicBezTo>
                    <a:pt x="266700" y="4673600"/>
                    <a:pt x="0" y="4406900"/>
                    <a:pt x="0" y="4079240"/>
                  </a:cubicBezTo>
                  <a:cubicBezTo>
                    <a:pt x="0" y="3751580"/>
                    <a:pt x="266700" y="3484880"/>
                    <a:pt x="594360" y="3484880"/>
                  </a:cubicBezTo>
                  <a:close/>
                </a:path>
              </a:pathLst>
            </a:custGeom>
            <a:blipFill>
              <a:blip r:embed="rId2"/>
              <a:stretch>
                <a:fillRect l="-53527" t="0" r="-53527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8464562" y="1412909"/>
            <a:ext cx="4150120" cy="6065561"/>
          </a:xfrm>
          <a:custGeom>
            <a:avLst/>
            <a:gdLst/>
            <a:ahLst/>
            <a:cxnLst/>
            <a:rect r="r" b="b" t="t" l="l"/>
            <a:pathLst>
              <a:path h="6065561" w="4150120">
                <a:moveTo>
                  <a:pt x="0" y="0"/>
                </a:moveTo>
                <a:lnTo>
                  <a:pt x="4150121" y="0"/>
                </a:lnTo>
                <a:lnTo>
                  <a:pt x="4150121" y="6065560"/>
                </a:lnTo>
                <a:lnTo>
                  <a:pt x="0" y="60655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9904012">
            <a:off x="11906495" y="6994965"/>
            <a:ext cx="2744222" cy="1459834"/>
          </a:xfrm>
          <a:custGeom>
            <a:avLst/>
            <a:gdLst/>
            <a:ahLst/>
            <a:cxnLst/>
            <a:rect r="r" b="b" t="t" l="l"/>
            <a:pathLst>
              <a:path h="1459834" w="2744222">
                <a:moveTo>
                  <a:pt x="0" y="0"/>
                </a:moveTo>
                <a:lnTo>
                  <a:pt x="2744221" y="0"/>
                </a:lnTo>
                <a:lnTo>
                  <a:pt x="2744221" y="1459834"/>
                </a:lnTo>
                <a:lnTo>
                  <a:pt x="0" y="14598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244986" y="385601"/>
            <a:ext cx="7312205" cy="87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19"/>
              </a:lnSpc>
            </a:pPr>
            <a:r>
              <a:rPr lang="en-US" b="true" sz="6399">
                <a:solidFill>
                  <a:srgbClr val="F4EDFF"/>
                </a:solidFill>
                <a:latin typeface="Touvlo Bold"/>
                <a:ea typeface="Touvlo Bold"/>
                <a:cs typeface="Touvlo Bold"/>
                <a:sym typeface="Touvlo Bold"/>
              </a:rPr>
              <a:t>Demo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027232" y="4826765"/>
            <a:ext cx="5059918" cy="611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4EDFF"/>
                </a:solidFill>
                <a:latin typeface="Touvlo Bold"/>
                <a:ea typeface="Touvlo Bold"/>
                <a:cs typeface="Touvlo Bold"/>
                <a:sym typeface="Touvlo Bold"/>
              </a:rPr>
              <a:t>P</a:t>
            </a:r>
            <a:r>
              <a:rPr lang="en-US" b="true" sz="2499">
                <a:solidFill>
                  <a:srgbClr val="F4EDFF"/>
                </a:solidFill>
                <a:latin typeface="Touvlo Bold"/>
                <a:ea typeface="Touvlo Bold"/>
                <a:cs typeface="Touvlo Bold"/>
                <a:sym typeface="Touvlo Bold"/>
              </a:rPr>
              <a:t>ublic Key: (109, 187)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4EDFF"/>
                </a:solidFill>
                <a:latin typeface="Touvlo Bold"/>
                <a:ea typeface="Touvlo Bold"/>
                <a:cs typeface="Touvlo Bold"/>
                <a:sym typeface="Touvlo Bold"/>
              </a:rPr>
              <a:t>Private Key: (69, 187)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4EDFF"/>
                </a:solidFill>
                <a:latin typeface="Touvlo Bold"/>
                <a:ea typeface="Touvlo Bold"/>
                <a:cs typeface="Touvlo Bold"/>
                <a:sym typeface="Touvlo Bold"/>
              </a:rPr>
              <a:t>Enter your text: Hello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4EDFF"/>
                </a:solidFill>
                <a:latin typeface="Touvlo Bold"/>
                <a:ea typeface="Touvlo Bold"/>
                <a:cs typeface="Touvlo Bold"/>
                <a:sym typeface="Touvlo Bold"/>
              </a:rPr>
              <a:t>Encrypted: [123, 50, 27, 27, 144]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4EDFF"/>
                </a:solidFill>
                <a:latin typeface="Touvlo Bold"/>
                <a:ea typeface="Touvlo Bold"/>
                <a:cs typeface="Touvlo Bold"/>
                <a:sym typeface="Touvlo Bold"/>
              </a:rPr>
              <a:t>Decrypted: Hello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0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84667" y="0"/>
                  </a:moveTo>
                  <a:lnTo>
                    <a:pt x="2323629" y="0"/>
                  </a:lnTo>
                  <a:cubicBezTo>
                    <a:pt x="2370390" y="0"/>
                    <a:pt x="2408296" y="37907"/>
                    <a:pt x="2408296" y="84667"/>
                  </a:cubicBezTo>
                  <a:lnTo>
                    <a:pt x="2408296" y="2624667"/>
                  </a:lnTo>
                  <a:cubicBezTo>
                    <a:pt x="2408296" y="2671427"/>
                    <a:pt x="2370390" y="2709333"/>
                    <a:pt x="2323629" y="2709333"/>
                  </a:cubicBezTo>
                  <a:lnTo>
                    <a:pt x="84667" y="2709333"/>
                  </a:lnTo>
                  <a:cubicBezTo>
                    <a:pt x="37907" y="2709333"/>
                    <a:pt x="0" y="2671427"/>
                    <a:pt x="0" y="2624667"/>
                  </a:cubicBezTo>
                  <a:lnTo>
                    <a:pt x="0" y="84667"/>
                  </a:lnTo>
                  <a:cubicBezTo>
                    <a:pt x="0" y="37907"/>
                    <a:pt x="37907" y="0"/>
                    <a:pt x="84667" y="0"/>
                  </a:cubicBezTo>
                  <a:close/>
                </a:path>
              </a:pathLst>
            </a:custGeom>
            <a:solidFill>
              <a:srgbClr val="39A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408296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897666" y="1184145"/>
            <a:ext cx="7636668" cy="7918710"/>
            <a:chOff x="0" y="0"/>
            <a:chExt cx="3698240" cy="38348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1270" y="-5080"/>
              <a:ext cx="3766820" cy="3866576"/>
            </a:xfrm>
            <a:custGeom>
              <a:avLst/>
              <a:gdLst/>
              <a:ahLst/>
              <a:cxnLst/>
              <a:rect r="r" b="b" t="t" l="l"/>
              <a:pathLst>
                <a:path h="3866576" w="3766820">
                  <a:moveTo>
                    <a:pt x="2413000" y="3366666"/>
                  </a:moveTo>
                  <a:cubicBezTo>
                    <a:pt x="2348230" y="3669381"/>
                    <a:pt x="2077720" y="3866576"/>
                    <a:pt x="1767840" y="3837262"/>
                  </a:cubicBezTo>
                  <a:cubicBezTo>
                    <a:pt x="1490980" y="3810824"/>
                    <a:pt x="1259840" y="3555698"/>
                    <a:pt x="1250950" y="3260915"/>
                  </a:cubicBezTo>
                  <a:cubicBezTo>
                    <a:pt x="1247140" y="3099643"/>
                    <a:pt x="1212850" y="2950268"/>
                    <a:pt x="1117600" y="2820722"/>
                  </a:cubicBezTo>
                  <a:cubicBezTo>
                    <a:pt x="988060" y="2643588"/>
                    <a:pt x="814070" y="2553699"/>
                    <a:pt x="599440" y="2548412"/>
                  </a:cubicBezTo>
                  <a:cubicBezTo>
                    <a:pt x="312420" y="2540480"/>
                    <a:pt x="92710" y="2362024"/>
                    <a:pt x="21590" y="2075172"/>
                  </a:cubicBezTo>
                  <a:cubicBezTo>
                    <a:pt x="10160" y="2028906"/>
                    <a:pt x="7620" y="1979995"/>
                    <a:pt x="1270" y="1932407"/>
                  </a:cubicBezTo>
                  <a:cubicBezTo>
                    <a:pt x="5080" y="1599289"/>
                    <a:pt x="261620" y="1324334"/>
                    <a:pt x="576580" y="1319047"/>
                  </a:cubicBezTo>
                  <a:cubicBezTo>
                    <a:pt x="891540" y="1313759"/>
                    <a:pt x="1176020" y="1576817"/>
                    <a:pt x="1186180" y="1919188"/>
                  </a:cubicBezTo>
                  <a:cubicBezTo>
                    <a:pt x="1196340" y="2261560"/>
                    <a:pt x="1353820" y="2478351"/>
                    <a:pt x="1635760" y="2577493"/>
                  </a:cubicBezTo>
                  <a:cubicBezTo>
                    <a:pt x="1704340" y="2601288"/>
                    <a:pt x="1780540" y="2607897"/>
                    <a:pt x="1852930" y="2611863"/>
                  </a:cubicBezTo>
                  <a:cubicBezTo>
                    <a:pt x="2231390" y="2630369"/>
                    <a:pt x="2494280" y="2983316"/>
                    <a:pt x="2413000" y="3366666"/>
                  </a:cubicBezTo>
                  <a:close/>
                  <a:moveTo>
                    <a:pt x="1870710" y="1234445"/>
                  </a:moveTo>
                  <a:cubicBezTo>
                    <a:pt x="2085340" y="1239733"/>
                    <a:pt x="2259330" y="1329622"/>
                    <a:pt x="2390140" y="1506756"/>
                  </a:cubicBezTo>
                  <a:cubicBezTo>
                    <a:pt x="2484120" y="1636302"/>
                    <a:pt x="2518410" y="1785676"/>
                    <a:pt x="2523490" y="1946948"/>
                  </a:cubicBezTo>
                  <a:cubicBezTo>
                    <a:pt x="2532380" y="2241731"/>
                    <a:pt x="2763520" y="2496858"/>
                    <a:pt x="3039110" y="2523295"/>
                  </a:cubicBezTo>
                  <a:cubicBezTo>
                    <a:pt x="3348990" y="2553699"/>
                    <a:pt x="3619500" y="2355414"/>
                    <a:pt x="3684270" y="2052700"/>
                  </a:cubicBezTo>
                  <a:cubicBezTo>
                    <a:pt x="3766820" y="1669350"/>
                    <a:pt x="3502660" y="1316403"/>
                    <a:pt x="3125470" y="1297896"/>
                  </a:cubicBezTo>
                  <a:cubicBezTo>
                    <a:pt x="3051810" y="1293930"/>
                    <a:pt x="2975610" y="1287321"/>
                    <a:pt x="2907030" y="1263527"/>
                  </a:cubicBezTo>
                  <a:cubicBezTo>
                    <a:pt x="2625090" y="1164385"/>
                    <a:pt x="2468880" y="947593"/>
                    <a:pt x="2458720" y="605222"/>
                  </a:cubicBezTo>
                  <a:cubicBezTo>
                    <a:pt x="2448560" y="262850"/>
                    <a:pt x="2181860" y="0"/>
                    <a:pt x="1847850" y="5080"/>
                  </a:cubicBezTo>
                  <a:cubicBezTo>
                    <a:pt x="1534160" y="10368"/>
                    <a:pt x="1277620" y="286644"/>
                    <a:pt x="1272540" y="618441"/>
                  </a:cubicBezTo>
                  <a:cubicBezTo>
                    <a:pt x="1280160" y="666029"/>
                    <a:pt x="1281430" y="714939"/>
                    <a:pt x="1292860" y="761206"/>
                  </a:cubicBezTo>
                  <a:cubicBezTo>
                    <a:pt x="1363980" y="1048057"/>
                    <a:pt x="1583690" y="1226514"/>
                    <a:pt x="1870710" y="1234445"/>
                  </a:cubicBezTo>
                  <a:close/>
                  <a:moveTo>
                    <a:pt x="3125470" y="2611863"/>
                  </a:moveTo>
                  <a:cubicBezTo>
                    <a:pt x="3051810" y="2607897"/>
                    <a:pt x="2975610" y="2601287"/>
                    <a:pt x="2907030" y="2577493"/>
                  </a:cubicBezTo>
                  <a:cubicBezTo>
                    <a:pt x="2625090" y="2478351"/>
                    <a:pt x="2468880" y="2261560"/>
                    <a:pt x="2458720" y="1919188"/>
                  </a:cubicBezTo>
                  <a:cubicBezTo>
                    <a:pt x="2452370" y="1701075"/>
                    <a:pt x="2341880" y="1514687"/>
                    <a:pt x="2175510" y="1410257"/>
                  </a:cubicBezTo>
                  <a:cubicBezTo>
                    <a:pt x="2085340" y="1345484"/>
                    <a:pt x="1974850" y="1304506"/>
                    <a:pt x="1852930" y="1297896"/>
                  </a:cubicBezTo>
                  <a:cubicBezTo>
                    <a:pt x="1780540" y="1293930"/>
                    <a:pt x="1704340" y="1287321"/>
                    <a:pt x="1635760" y="1263527"/>
                  </a:cubicBezTo>
                  <a:cubicBezTo>
                    <a:pt x="1353820" y="1164384"/>
                    <a:pt x="1196340" y="947593"/>
                    <a:pt x="1186180" y="605222"/>
                  </a:cubicBezTo>
                  <a:cubicBezTo>
                    <a:pt x="1176020" y="262850"/>
                    <a:pt x="891540" y="0"/>
                    <a:pt x="576580" y="5080"/>
                  </a:cubicBezTo>
                  <a:cubicBezTo>
                    <a:pt x="261620" y="10368"/>
                    <a:pt x="5080" y="286644"/>
                    <a:pt x="1270" y="618441"/>
                  </a:cubicBezTo>
                  <a:cubicBezTo>
                    <a:pt x="7620" y="666029"/>
                    <a:pt x="10160" y="714939"/>
                    <a:pt x="21590" y="761206"/>
                  </a:cubicBezTo>
                  <a:cubicBezTo>
                    <a:pt x="92710" y="1048057"/>
                    <a:pt x="312420" y="1226514"/>
                    <a:pt x="599440" y="1234445"/>
                  </a:cubicBezTo>
                  <a:cubicBezTo>
                    <a:pt x="814070" y="1239733"/>
                    <a:pt x="988060" y="1329622"/>
                    <a:pt x="1117600" y="1506756"/>
                  </a:cubicBezTo>
                  <a:cubicBezTo>
                    <a:pt x="1212850" y="1636302"/>
                    <a:pt x="1247140" y="1785676"/>
                    <a:pt x="1250950" y="1946948"/>
                  </a:cubicBezTo>
                  <a:cubicBezTo>
                    <a:pt x="1257300" y="2153164"/>
                    <a:pt x="1372870" y="2340873"/>
                    <a:pt x="1536700" y="2442660"/>
                  </a:cubicBezTo>
                  <a:cubicBezTo>
                    <a:pt x="1630680" y="2507433"/>
                    <a:pt x="1743710" y="2544446"/>
                    <a:pt x="1870710" y="2548411"/>
                  </a:cubicBezTo>
                  <a:cubicBezTo>
                    <a:pt x="2085340" y="2553699"/>
                    <a:pt x="2259330" y="2643588"/>
                    <a:pt x="2390140" y="2820722"/>
                  </a:cubicBezTo>
                  <a:cubicBezTo>
                    <a:pt x="2484120" y="2950268"/>
                    <a:pt x="2518410" y="3099643"/>
                    <a:pt x="2523490" y="3260915"/>
                  </a:cubicBezTo>
                  <a:cubicBezTo>
                    <a:pt x="2532380" y="3555698"/>
                    <a:pt x="2763520" y="3810824"/>
                    <a:pt x="3039110" y="3837262"/>
                  </a:cubicBezTo>
                  <a:cubicBezTo>
                    <a:pt x="3348990" y="3866576"/>
                    <a:pt x="3619500" y="3669381"/>
                    <a:pt x="3684270" y="3366666"/>
                  </a:cubicBezTo>
                  <a:cubicBezTo>
                    <a:pt x="3766820" y="2983316"/>
                    <a:pt x="3502660" y="2630369"/>
                    <a:pt x="3125470" y="2611863"/>
                  </a:cubicBezTo>
                  <a:close/>
                  <a:moveTo>
                    <a:pt x="3100070" y="1234445"/>
                  </a:moveTo>
                  <a:cubicBezTo>
                    <a:pt x="3101340" y="1234445"/>
                    <a:pt x="3101340" y="1234445"/>
                    <a:pt x="3102610" y="1234445"/>
                  </a:cubicBezTo>
                  <a:cubicBezTo>
                    <a:pt x="3429000" y="1230479"/>
                    <a:pt x="3690620" y="950237"/>
                    <a:pt x="3686810" y="610509"/>
                  </a:cubicBezTo>
                  <a:cubicBezTo>
                    <a:pt x="3684270" y="276069"/>
                    <a:pt x="3416300" y="3810"/>
                    <a:pt x="3091180" y="5080"/>
                  </a:cubicBezTo>
                  <a:cubicBezTo>
                    <a:pt x="2768600" y="7724"/>
                    <a:pt x="2503170" y="280035"/>
                    <a:pt x="2504440" y="619762"/>
                  </a:cubicBezTo>
                  <a:cubicBezTo>
                    <a:pt x="2505710" y="959490"/>
                    <a:pt x="2776220" y="1238411"/>
                    <a:pt x="3100070" y="1234445"/>
                  </a:cubicBezTo>
                  <a:close/>
                  <a:moveTo>
                    <a:pt x="588010" y="2611863"/>
                  </a:moveTo>
                  <a:cubicBezTo>
                    <a:pt x="265430" y="2613185"/>
                    <a:pt x="0" y="2884174"/>
                    <a:pt x="1270" y="3225223"/>
                  </a:cubicBezTo>
                  <a:cubicBezTo>
                    <a:pt x="2540" y="3566273"/>
                    <a:pt x="271780" y="3843715"/>
                    <a:pt x="596900" y="3841176"/>
                  </a:cubicBezTo>
                  <a:cubicBezTo>
                    <a:pt x="924560" y="3837262"/>
                    <a:pt x="1187450" y="3558342"/>
                    <a:pt x="1183640" y="3217292"/>
                  </a:cubicBezTo>
                  <a:cubicBezTo>
                    <a:pt x="1181100" y="2881530"/>
                    <a:pt x="913130" y="2609219"/>
                    <a:pt x="588010" y="2611863"/>
                  </a:cubicBezTo>
                  <a:close/>
                </a:path>
              </a:pathLst>
            </a:custGeom>
            <a:blipFill>
              <a:blip r:embed="rId2"/>
              <a:stretch>
                <a:fillRect l="-42206" t="0" r="-42206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205151" y="3087424"/>
            <a:ext cx="4706857" cy="5407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6" indent="-334643" lvl="1">
              <a:lnSpc>
                <a:spcPts val="43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RSA is the backb</a:t>
            </a:r>
            <a:r>
              <a:rPr lang="en-US" b="true" sz="30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one of digital security.</a:t>
            </a:r>
          </a:p>
          <a:p>
            <a:pPr algn="l" marL="669286" indent="-334643" lvl="1">
              <a:lnSpc>
                <a:spcPts val="43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 It’s used in HTTPS, VPNs, blockchains, and more.</a:t>
            </a:r>
          </a:p>
          <a:p>
            <a:pPr algn="l" marL="669286" indent="-334643" lvl="1">
              <a:lnSpc>
                <a:spcPts val="43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0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It enables secure transactions over open networks — like the internet.</a:t>
            </a:r>
          </a:p>
          <a:p>
            <a:pPr algn="l">
              <a:lnSpc>
                <a:spcPts val="433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57706" y="1088895"/>
            <a:ext cx="5401746" cy="837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9"/>
              </a:lnSpc>
              <a:spcBef>
                <a:spcPct val="0"/>
              </a:spcBef>
            </a:pPr>
            <a:r>
              <a:rPr lang="en-US" b="true" sz="48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W</a:t>
            </a:r>
            <a:r>
              <a:rPr lang="en-US" b="true" sz="48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hy RSA Matters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0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531296" cy="10287000"/>
          </a:xfrm>
          <a:custGeom>
            <a:avLst/>
            <a:gdLst/>
            <a:ahLst/>
            <a:cxnLst/>
            <a:rect r="r" b="b" t="t" l="l"/>
            <a:pathLst>
              <a:path h="10287000" w="18531296">
                <a:moveTo>
                  <a:pt x="0" y="0"/>
                </a:moveTo>
                <a:lnTo>
                  <a:pt x="18531296" y="0"/>
                </a:lnTo>
                <a:lnTo>
                  <a:pt x="1853129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423" t="-736" r="0" b="-710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711196" y="1019175"/>
            <a:ext cx="13078379" cy="509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19"/>
              </a:lnSpc>
            </a:pPr>
            <a:r>
              <a:rPr lang="en-US" b="true" sz="5599">
                <a:solidFill>
                  <a:srgbClr val="FFFFFF"/>
                </a:solidFill>
                <a:latin typeface="Touvlo Bold"/>
                <a:ea typeface="Touvlo Bold"/>
                <a:cs typeface="Touvlo Bold"/>
                <a:sym typeface="Touvlo Bold"/>
              </a:rPr>
              <a:t>“Cryptography is an essential tool that safeguards our information, ensuring privacy and security in an increasingly digital world where data breaches are more common than ever before.”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0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710904" cy="10287000"/>
            <a:chOff x="0" y="0"/>
            <a:chExt cx="2030855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0855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30855">
                  <a:moveTo>
                    <a:pt x="100402" y="0"/>
                  </a:moveTo>
                  <a:lnTo>
                    <a:pt x="1930453" y="0"/>
                  </a:lnTo>
                  <a:cubicBezTo>
                    <a:pt x="1957081" y="0"/>
                    <a:pt x="1982619" y="10578"/>
                    <a:pt x="2001448" y="29407"/>
                  </a:cubicBezTo>
                  <a:cubicBezTo>
                    <a:pt x="2020277" y="48236"/>
                    <a:pt x="2030855" y="73774"/>
                    <a:pt x="2030855" y="100402"/>
                  </a:cubicBezTo>
                  <a:lnTo>
                    <a:pt x="2030855" y="2608931"/>
                  </a:lnTo>
                  <a:cubicBezTo>
                    <a:pt x="2030855" y="2635559"/>
                    <a:pt x="2020277" y="2661097"/>
                    <a:pt x="2001448" y="2679926"/>
                  </a:cubicBezTo>
                  <a:cubicBezTo>
                    <a:pt x="1982619" y="2698755"/>
                    <a:pt x="1957081" y="2709333"/>
                    <a:pt x="1930453" y="2709333"/>
                  </a:cubicBezTo>
                  <a:lnTo>
                    <a:pt x="100402" y="2709333"/>
                  </a:lnTo>
                  <a:cubicBezTo>
                    <a:pt x="73774" y="2709333"/>
                    <a:pt x="48236" y="2698755"/>
                    <a:pt x="29407" y="2679926"/>
                  </a:cubicBezTo>
                  <a:cubicBezTo>
                    <a:pt x="10578" y="2661097"/>
                    <a:pt x="0" y="2635559"/>
                    <a:pt x="0" y="2608931"/>
                  </a:cubicBezTo>
                  <a:lnTo>
                    <a:pt x="0" y="100402"/>
                  </a:lnTo>
                  <a:cubicBezTo>
                    <a:pt x="0" y="73774"/>
                    <a:pt x="10578" y="48236"/>
                    <a:pt x="29407" y="29407"/>
                  </a:cubicBezTo>
                  <a:cubicBezTo>
                    <a:pt x="48236" y="10578"/>
                    <a:pt x="73774" y="0"/>
                    <a:pt x="100402" y="0"/>
                  </a:cubicBezTo>
                  <a:close/>
                </a:path>
              </a:pathLst>
            </a:custGeom>
            <a:solidFill>
              <a:srgbClr val="39A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030855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45324" y="1028700"/>
            <a:ext cx="6420255" cy="8229600"/>
            <a:chOff x="0" y="0"/>
            <a:chExt cx="4470400" cy="57302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-30480"/>
              <a:ext cx="4470400" cy="5858510"/>
            </a:xfrm>
            <a:custGeom>
              <a:avLst/>
              <a:gdLst/>
              <a:ahLst/>
              <a:cxnLst/>
              <a:rect r="r" b="b" t="t" l="l"/>
              <a:pathLst>
                <a:path h="5858510" w="4470400">
                  <a:moveTo>
                    <a:pt x="3860800" y="4861560"/>
                  </a:moveTo>
                  <a:cubicBezTo>
                    <a:pt x="3749040" y="4674870"/>
                    <a:pt x="3567430" y="4598670"/>
                    <a:pt x="3351530" y="4596130"/>
                  </a:cubicBezTo>
                  <a:cubicBezTo>
                    <a:pt x="2995930" y="4592320"/>
                    <a:pt x="2727960" y="4225290"/>
                    <a:pt x="2830830" y="3884930"/>
                  </a:cubicBezTo>
                  <a:cubicBezTo>
                    <a:pt x="2909570" y="3622040"/>
                    <a:pt x="3114040" y="3467100"/>
                    <a:pt x="3394710" y="3458210"/>
                  </a:cubicBezTo>
                  <a:cubicBezTo>
                    <a:pt x="3675380" y="3449320"/>
                    <a:pt x="3907790" y="3234690"/>
                    <a:pt x="3937000" y="2961640"/>
                  </a:cubicBezTo>
                  <a:cubicBezTo>
                    <a:pt x="3966210" y="2688590"/>
                    <a:pt x="3792220" y="2409190"/>
                    <a:pt x="3519170" y="2335530"/>
                  </a:cubicBezTo>
                  <a:cubicBezTo>
                    <a:pt x="3437890" y="2313940"/>
                    <a:pt x="3355340" y="2324100"/>
                    <a:pt x="3274060" y="2310130"/>
                  </a:cubicBezTo>
                  <a:cubicBezTo>
                    <a:pt x="2931160" y="2250440"/>
                    <a:pt x="2707640" y="1907540"/>
                    <a:pt x="2830830" y="1545590"/>
                  </a:cubicBezTo>
                  <a:cubicBezTo>
                    <a:pt x="2908300" y="1316990"/>
                    <a:pt x="3110230" y="1177290"/>
                    <a:pt x="3354070" y="1170940"/>
                  </a:cubicBezTo>
                  <a:cubicBezTo>
                    <a:pt x="3717290" y="1159510"/>
                    <a:pt x="3980180" y="859790"/>
                    <a:pt x="3917950" y="490220"/>
                  </a:cubicBezTo>
                  <a:cubicBezTo>
                    <a:pt x="3879850" y="260350"/>
                    <a:pt x="3675380" y="66040"/>
                    <a:pt x="3456940" y="36830"/>
                  </a:cubicBezTo>
                  <a:cubicBezTo>
                    <a:pt x="3192780" y="0"/>
                    <a:pt x="2966720" y="116840"/>
                    <a:pt x="2848610" y="340360"/>
                  </a:cubicBezTo>
                  <a:cubicBezTo>
                    <a:pt x="2791460" y="449580"/>
                    <a:pt x="2791460" y="566420"/>
                    <a:pt x="2777490" y="683260"/>
                  </a:cubicBezTo>
                  <a:cubicBezTo>
                    <a:pt x="2730500" y="1101090"/>
                    <a:pt x="2250440" y="1297940"/>
                    <a:pt x="1927860" y="1104900"/>
                  </a:cubicBezTo>
                  <a:cubicBezTo>
                    <a:pt x="1731010" y="986790"/>
                    <a:pt x="1652270" y="805180"/>
                    <a:pt x="1642110" y="584200"/>
                  </a:cubicBezTo>
                  <a:cubicBezTo>
                    <a:pt x="1630680" y="350520"/>
                    <a:pt x="1475740" y="148590"/>
                    <a:pt x="1252220" y="77470"/>
                  </a:cubicBezTo>
                  <a:cubicBezTo>
                    <a:pt x="1024890" y="6350"/>
                    <a:pt x="777240" y="81280"/>
                    <a:pt x="633730" y="265430"/>
                  </a:cubicBezTo>
                  <a:cubicBezTo>
                    <a:pt x="490220" y="449580"/>
                    <a:pt x="466090" y="716280"/>
                    <a:pt x="590550" y="916940"/>
                  </a:cubicBezTo>
                  <a:cubicBezTo>
                    <a:pt x="715010" y="1117600"/>
                    <a:pt x="892810" y="1189990"/>
                    <a:pt x="1117600" y="1197610"/>
                  </a:cubicBezTo>
                  <a:cubicBezTo>
                    <a:pt x="1430020" y="1207770"/>
                    <a:pt x="1658620" y="1464310"/>
                    <a:pt x="1653540" y="1781810"/>
                  </a:cubicBezTo>
                  <a:cubicBezTo>
                    <a:pt x="1649730" y="2078990"/>
                    <a:pt x="1395730" y="2329180"/>
                    <a:pt x="1093470" y="2334260"/>
                  </a:cubicBezTo>
                  <a:cubicBezTo>
                    <a:pt x="718820" y="2341880"/>
                    <a:pt x="454660" y="2684780"/>
                    <a:pt x="541020" y="3051810"/>
                  </a:cubicBezTo>
                  <a:cubicBezTo>
                    <a:pt x="599440" y="3298190"/>
                    <a:pt x="830580" y="3481070"/>
                    <a:pt x="1084580" y="3483610"/>
                  </a:cubicBezTo>
                  <a:cubicBezTo>
                    <a:pt x="1273810" y="3484880"/>
                    <a:pt x="1433830" y="3552190"/>
                    <a:pt x="1549400" y="3703320"/>
                  </a:cubicBezTo>
                  <a:cubicBezTo>
                    <a:pt x="1690370" y="3888740"/>
                    <a:pt x="1713230" y="4094480"/>
                    <a:pt x="1610360" y="4301490"/>
                  </a:cubicBezTo>
                  <a:cubicBezTo>
                    <a:pt x="1507490" y="4508500"/>
                    <a:pt x="1332230" y="4615180"/>
                    <a:pt x="1099820" y="4618990"/>
                  </a:cubicBezTo>
                  <a:cubicBezTo>
                    <a:pt x="795020" y="4625340"/>
                    <a:pt x="528320" y="4886960"/>
                    <a:pt x="539750" y="5125720"/>
                  </a:cubicBezTo>
                  <a:cubicBezTo>
                    <a:pt x="551180" y="5364480"/>
                    <a:pt x="595630" y="5485130"/>
                    <a:pt x="709930" y="5596890"/>
                  </a:cubicBezTo>
                  <a:cubicBezTo>
                    <a:pt x="857250" y="5740400"/>
                    <a:pt x="1032510" y="5783580"/>
                    <a:pt x="1226820" y="5748020"/>
                  </a:cubicBezTo>
                  <a:cubicBezTo>
                    <a:pt x="1497330" y="5697220"/>
                    <a:pt x="1678940" y="5464810"/>
                    <a:pt x="1680210" y="5175250"/>
                  </a:cubicBezTo>
                  <a:cubicBezTo>
                    <a:pt x="1681480" y="4851400"/>
                    <a:pt x="1971040" y="4541520"/>
                    <a:pt x="2381250" y="4629150"/>
                  </a:cubicBezTo>
                  <a:cubicBezTo>
                    <a:pt x="2631440" y="4682490"/>
                    <a:pt x="2809240" y="4907280"/>
                    <a:pt x="2814320" y="5162550"/>
                  </a:cubicBezTo>
                  <a:cubicBezTo>
                    <a:pt x="2818130" y="5327650"/>
                    <a:pt x="2874010" y="5468620"/>
                    <a:pt x="2989580" y="5582920"/>
                  </a:cubicBezTo>
                  <a:cubicBezTo>
                    <a:pt x="3265170" y="5858510"/>
                    <a:pt x="3732530" y="5741670"/>
                    <a:pt x="3876040" y="5469890"/>
                  </a:cubicBezTo>
                  <a:cubicBezTo>
                    <a:pt x="3991610" y="5252720"/>
                    <a:pt x="3977640" y="5055870"/>
                    <a:pt x="3860800" y="4861560"/>
                  </a:cubicBezTo>
                  <a:close/>
                  <a:moveTo>
                    <a:pt x="2221230" y="71120"/>
                  </a:moveTo>
                  <a:cubicBezTo>
                    <a:pt x="2500630" y="72390"/>
                    <a:pt x="2727960" y="298450"/>
                    <a:pt x="2729230" y="577850"/>
                  </a:cubicBezTo>
                  <a:cubicBezTo>
                    <a:pt x="2731770" y="857250"/>
                    <a:pt x="2496820" y="1085850"/>
                    <a:pt x="2208530" y="1083310"/>
                  </a:cubicBezTo>
                  <a:cubicBezTo>
                    <a:pt x="1920240" y="1080770"/>
                    <a:pt x="1705610" y="843280"/>
                    <a:pt x="1709420" y="538480"/>
                  </a:cubicBezTo>
                  <a:cubicBezTo>
                    <a:pt x="1711960" y="285750"/>
                    <a:pt x="1949450" y="69850"/>
                    <a:pt x="2221230" y="71120"/>
                  </a:cubicBezTo>
                  <a:close/>
                  <a:moveTo>
                    <a:pt x="2246630" y="4696460"/>
                  </a:moveTo>
                  <a:cubicBezTo>
                    <a:pt x="2526030" y="4697730"/>
                    <a:pt x="2753360" y="4923790"/>
                    <a:pt x="2754630" y="5203190"/>
                  </a:cubicBezTo>
                  <a:cubicBezTo>
                    <a:pt x="2757170" y="5482590"/>
                    <a:pt x="2522220" y="5711190"/>
                    <a:pt x="2233930" y="5708650"/>
                  </a:cubicBezTo>
                  <a:cubicBezTo>
                    <a:pt x="1945640" y="5706110"/>
                    <a:pt x="1731010" y="5469890"/>
                    <a:pt x="1734820" y="5163820"/>
                  </a:cubicBezTo>
                  <a:cubicBezTo>
                    <a:pt x="1737360" y="4911090"/>
                    <a:pt x="1974850" y="4695190"/>
                    <a:pt x="2246630" y="4696460"/>
                  </a:cubicBezTo>
                  <a:close/>
                  <a:moveTo>
                    <a:pt x="482600" y="1254760"/>
                  </a:moveTo>
                  <a:lnTo>
                    <a:pt x="1068070" y="1254760"/>
                  </a:lnTo>
                  <a:cubicBezTo>
                    <a:pt x="1334770" y="1254760"/>
                    <a:pt x="1550670" y="1470660"/>
                    <a:pt x="1550670" y="1737360"/>
                  </a:cubicBezTo>
                  <a:lnTo>
                    <a:pt x="1550670" y="1765300"/>
                  </a:lnTo>
                  <a:cubicBezTo>
                    <a:pt x="1550670" y="2032000"/>
                    <a:pt x="1334770" y="2247900"/>
                    <a:pt x="1068070" y="2247900"/>
                  </a:cubicBezTo>
                  <a:lnTo>
                    <a:pt x="482600" y="2247900"/>
                  </a:lnTo>
                  <a:cubicBezTo>
                    <a:pt x="215900" y="2247900"/>
                    <a:pt x="0" y="2032000"/>
                    <a:pt x="0" y="1765300"/>
                  </a:cubicBezTo>
                  <a:lnTo>
                    <a:pt x="0" y="1737360"/>
                  </a:lnTo>
                  <a:cubicBezTo>
                    <a:pt x="0" y="1470660"/>
                    <a:pt x="215900" y="1254760"/>
                    <a:pt x="482600" y="1254760"/>
                  </a:cubicBezTo>
                  <a:close/>
                  <a:moveTo>
                    <a:pt x="482600" y="3556000"/>
                  </a:moveTo>
                  <a:lnTo>
                    <a:pt x="1068070" y="3556000"/>
                  </a:lnTo>
                  <a:cubicBezTo>
                    <a:pt x="1334770" y="3556000"/>
                    <a:pt x="1550670" y="3771900"/>
                    <a:pt x="1550670" y="4038600"/>
                  </a:cubicBezTo>
                  <a:lnTo>
                    <a:pt x="1550670" y="4066540"/>
                  </a:lnTo>
                  <a:cubicBezTo>
                    <a:pt x="1550670" y="4333240"/>
                    <a:pt x="1334770" y="4549140"/>
                    <a:pt x="1068070" y="4549140"/>
                  </a:cubicBezTo>
                  <a:lnTo>
                    <a:pt x="482600" y="4549140"/>
                  </a:lnTo>
                  <a:cubicBezTo>
                    <a:pt x="215900" y="4549140"/>
                    <a:pt x="0" y="4333240"/>
                    <a:pt x="0" y="4066540"/>
                  </a:cubicBezTo>
                  <a:lnTo>
                    <a:pt x="0" y="4038600"/>
                  </a:lnTo>
                  <a:cubicBezTo>
                    <a:pt x="0" y="3771900"/>
                    <a:pt x="215900" y="3556000"/>
                    <a:pt x="482600" y="3556000"/>
                  </a:cubicBezTo>
                  <a:close/>
                  <a:moveTo>
                    <a:pt x="3389630" y="1242060"/>
                  </a:moveTo>
                  <a:lnTo>
                    <a:pt x="3975100" y="1242060"/>
                  </a:lnTo>
                  <a:cubicBezTo>
                    <a:pt x="4241800" y="1242060"/>
                    <a:pt x="4457700" y="1457960"/>
                    <a:pt x="4457700" y="1724660"/>
                  </a:cubicBezTo>
                  <a:lnTo>
                    <a:pt x="4457700" y="1752600"/>
                  </a:lnTo>
                  <a:cubicBezTo>
                    <a:pt x="4457700" y="2019300"/>
                    <a:pt x="4241800" y="2235200"/>
                    <a:pt x="3975100" y="2235200"/>
                  </a:cubicBezTo>
                  <a:lnTo>
                    <a:pt x="3389630" y="2235200"/>
                  </a:lnTo>
                  <a:cubicBezTo>
                    <a:pt x="3122930" y="2235200"/>
                    <a:pt x="2907030" y="2019300"/>
                    <a:pt x="2907030" y="1752600"/>
                  </a:cubicBezTo>
                  <a:lnTo>
                    <a:pt x="2907030" y="1724660"/>
                  </a:lnTo>
                  <a:cubicBezTo>
                    <a:pt x="2907030" y="1457960"/>
                    <a:pt x="3122930" y="1242060"/>
                    <a:pt x="3389630" y="1242060"/>
                  </a:cubicBezTo>
                  <a:close/>
                  <a:moveTo>
                    <a:pt x="3402330" y="3530600"/>
                  </a:moveTo>
                  <a:lnTo>
                    <a:pt x="3987800" y="3530600"/>
                  </a:lnTo>
                  <a:cubicBezTo>
                    <a:pt x="4254500" y="3530600"/>
                    <a:pt x="4470400" y="3746500"/>
                    <a:pt x="4470400" y="4013200"/>
                  </a:cubicBezTo>
                  <a:lnTo>
                    <a:pt x="4470400" y="4041140"/>
                  </a:lnTo>
                  <a:cubicBezTo>
                    <a:pt x="4470400" y="4307840"/>
                    <a:pt x="4254500" y="4523740"/>
                    <a:pt x="3987800" y="4523740"/>
                  </a:cubicBezTo>
                  <a:lnTo>
                    <a:pt x="3402330" y="4523740"/>
                  </a:lnTo>
                  <a:cubicBezTo>
                    <a:pt x="3135630" y="4523740"/>
                    <a:pt x="2919730" y="4307840"/>
                    <a:pt x="2919730" y="4041140"/>
                  </a:cubicBezTo>
                  <a:lnTo>
                    <a:pt x="2919730" y="4013200"/>
                  </a:lnTo>
                  <a:cubicBezTo>
                    <a:pt x="2919730" y="3746500"/>
                    <a:pt x="3135630" y="3530600"/>
                    <a:pt x="3402330" y="3530600"/>
                  </a:cubicBezTo>
                  <a:close/>
                </a:path>
              </a:pathLst>
            </a:custGeom>
            <a:blipFill>
              <a:blip r:embed="rId2"/>
              <a:stretch>
                <a:fillRect l="-63928" t="0" r="-63928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9144000" y="4350167"/>
            <a:ext cx="8115300" cy="2745762"/>
            <a:chOff x="0" y="0"/>
            <a:chExt cx="10820400" cy="366101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57150"/>
              <a:ext cx="10820400" cy="7421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759"/>
                </a:lnSpc>
              </a:pPr>
              <a:r>
                <a:rPr lang="en-US" b="true" sz="3399">
                  <a:solidFill>
                    <a:srgbClr val="F4EDFF"/>
                  </a:solidFill>
                  <a:latin typeface="Touvlo Bold"/>
                  <a:ea typeface="Touvlo Bold"/>
                  <a:cs typeface="Touvlo Bold"/>
                  <a:sym typeface="Touvlo Bold"/>
                </a:rPr>
                <a:t>Made By: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57092"/>
              <a:ext cx="10820400" cy="26039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F4EDFF"/>
                  </a:solidFill>
                  <a:latin typeface="Touvlo"/>
                  <a:ea typeface="Touvlo"/>
                  <a:cs typeface="Touvlo"/>
                  <a:sym typeface="Touvlo"/>
                </a:rPr>
                <a:t>Omar Hany</a:t>
              </a:r>
            </a:p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F4EDFF"/>
                  </a:solidFill>
                  <a:latin typeface="Touvlo"/>
                  <a:ea typeface="Touvlo"/>
                  <a:cs typeface="Touvlo"/>
                  <a:sym typeface="Touvlo"/>
                </a:rPr>
                <a:t>Jasmin Nasser </a:t>
              </a:r>
            </a:p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F4EDFF"/>
                  </a:solidFill>
                  <a:latin typeface="Touvlo"/>
                  <a:ea typeface="Touvlo"/>
                  <a:cs typeface="Touvlo"/>
                  <a:sym typeface="Touvlo"/>
                </a:rPr>
                <a:t>Bassant Mohamed</a:t>
              </a:r>
            </a:p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F4EDFF"/>
                  </a:solidFill>
                  <a:latin typeface="Touvlo"/>
                  <a:ea typeface="Touvlo"/>
                  <a:cs typeface="Touvlo"/>
                  <a:sym typeface="Touvlo"/>
                </a:rPr>
                <a:t>Basmala Salah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Understanding RSA and Cryptography</dc:description>
  <dc:identifier>DAGmS5HEaSg</dc:identifier>
  <dcterms:modified xsi:type="dcterms:W3CDTF">2011-08-01T06:04:30Z</dcterms:modified>
  <cp:revision>1</cp:revision>
  <dc:title>Presentation - Understanding RSA and Cryptography</dc:title>
</cp:coreProperties>
</file>

<file path=docProps/thumbnail.jpeg>
</file>